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3" r:id="rId4"/>
    <p:sldId id="262" r:id="rId5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8EE4-0857-0049-BFB7-11EF35BA2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81D5DB-7564-3341-8941-339CDEE54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00904-08CF-5842-BA74-C1BFD327D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0037A-FA71-304D-8EEE-BE8D930B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F7327-B7FA-654E-9529-CA591228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3148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DC56E-4697-5E45-A373-A64DCB692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E5781-66F6-ED43-9FD9-A7AEDB1D2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125E4-D14E-1646-ADEE-8FB46797D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ED4F4-DC8F-F547-9AFC-7893AE8F3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327B5-4E80-E742-871D-1AEC5D030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57693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3C159F-9D10-2E45-A1E2-4ACA31079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CBE9C-2EBC-3C48-BEA8-285C606BD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908F7-C0B0-EB40-BAC5-E5691A9D8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37CC6-13CD-5A46-8086-7D9324AFB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6B5B8-66E3-6B43-94B9-842DCE73C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29238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A5349-B8C8-7A47-943B-57B980AC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2FFB9-8E11-AD47-829A-FF3FA8624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97EE3-FB4F-8A43-BDE8-88078686E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622DE-E2C4-524C-891E-B2581D91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7E281-9898-4140-81B6-5645C289B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92643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0EF9A-7813-AF4A-9C15-9543D4FF8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274C8-3476-8749-9FE0-FFC1D8DF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40F0A-4944-4A4E-BD8D-875AF070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48682-03B7-4648-A427-D517F2F9F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839A3-4B17-4549-9A21-ACC686E8F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12454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41D8-B326-FE4F-9E69-0413D57F7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B0BCF-B8FC-7F42-9575-CB06E9CBB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024F1-1F71-3B43-AA2E-01410FFA7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2FECF-65FA-6C4D-BFCF-442FFAAC6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81639-903F-BE4F-A8EB-41D2E2A1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1D12F-AAB7-D946-90E4-088FBE1F9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3324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00312-0ABC-0546-A7AD-F6E57B0D6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99D98-D605-C848-989B-75718B19B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A9DFE-9A2E-3146-A92F-91307D30E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0364B-16DB-F145-9A99-850BD4997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7D1388-22E0-C344-9ABA-19386DC58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D306BD-6AFE-604B-B4CE-C8B8D96A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EDBB7B-7626-4A47-845B-CE91AE8E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49E389-6A6E-3F47-9381-D3E08EEEC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7331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B93E6-640A-4847-83C8-13A32C1D8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0CF780-D56F-534E-9444-A72A44919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10B64-7FEB-AD40-83EE-7513FA35B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35C59-3925-B449-973B-BB2A8942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78795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BD38F-2811-F345-AD2C-F863FD74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892F89-1D8B-6940-BDBF-8DDF30821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1BFC5-E0E2-6A45-B103-22983B119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96147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DB08E-775D-1C4D-887B-C00E4D722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733A5-12EA-B045-857F-7C39E0763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B43F4A-E445-7443-AC50-47D6EB5D4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11646-95D5-A541-934B-CF58FD6A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97CF9-AE87-D245-AF3B-A78013049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2DC0A-432E-3C4A-87C5-237BD426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0215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9DEE9-E293-3646-911F-4C6CD4D24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CBF463-CFEF-C34C-8768-163A444A9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72D27-9174-1141-B404-179ABCB70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D7FAB-11A0-0744-ADBF-57ED8506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92D18E-77E8-0244-95F6-400B719E6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4757C-D852-CE43-ACC5-34FE9142A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37705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A41BBA-CCEF-274A-B986-D220F5DE1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1E8FC-072E-F540-A689-053D9503E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11F60-EB46-3C46-9155-3B3AE140A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EC5C9-1F17-EE40-B368-9E7EAD0095E5}" type="datetimeFigureOut">
              <a:rPr lang="en-SE" smtClean="0"/>
              <a:t>2020-04-26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54E7E-C046-FB48-B165-33F29F4A06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A2A29-B8F3-B948-B5A9-671080BF2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845A7-9B02-BA46-9C26-ECE77210D9C3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46478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352C-D6CC-5C43-8004-88E6C2CB5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Convolutional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C637C-9C70-F346-B355-9BE764BC16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92" r="9429" b="18784"/>
          <a:stretch/>
        </p:blipFill>
        <p:spPr>
          <a:xfrm>
            <a:off x="986202" y="2842053"/>
            <a:ext cx="8862134" cy="2248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98DFFD-BA97-644C-A112-D10CD074A297}"/>
              </a:ext>
            </a:extLst>
          </p:cNvPr>
          <p:cNvSpPr txBox="1"/>
          <p:nvPr/>
        </p:nvSpPr>
        <p:spPr>
          <a:xfrm>
            <a:off x="9848336" y="3781852"/>
            <a:ext cx="2220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dirty="0"/>
              <a:t>Myocardial infarction</a:t>
            </a:r>
          </a:p>
          <a:p>
            <a:r>
              <a:rPr lang="en-SE" dirty="0"/>
              <a:t>yes/no</a:t>
            </a:r>
          </a:p>
        </p:txBody>
      </p:sp>
    </p:spTree>
    <p:extLst>
      <p:ext uri="{BB962C8B-B14F-4D97-AF65-F5344CB8AC3E}">
        <p14:creationId xmlns:p14="http://schemas.microsoft.com/office/powerpoint/2010/main" val="251438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E3CD-733F-BF4E-BB44-161582D1B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C7F64-6F01-2747-B26E-69AE29D6E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148 med MI, 52 healthy controls</a:t>
            </a:r>
          </a:p>
          <a:p>
            <a:r>
              <a:rPr lang="en-SE" dirty="0"/>
              <a:t>Pan-Tomkins algoritm för R-vågsdetekton</a:t>
            </a:r>
          </a:p>
          <a:p>
            <a:endParaRPr lang="en-SE" dirty="0"/>
          </a:p>
          <a:p>
            <a:pPr marL="0" indent="0">
              <a:buNone/>
            </a:pPr>
            <a:r>
              <a:rPr lang="en-SE" dirty="0"/>
              <a:t>10-fold cross validation gav</a:t>
            </a:r>
          </a:p>
          <a:p>
            <a:r>
              <a:rPr lang="en-SE" dirty="0"/>
              <a:t>95 % sensitivitet</a:t>
            </a:r>
          </a:p>
          <a:p>
            <a:r>
              <a:rPr lang="en-SE" dirty="0"/>
              <a:t>94 % specificitet</a:t>
            </a:r>
          </a:p>
        </p:txBody>
      </p:sp>
    </p:spTree>
    <p:extLst>
      <p:ext uri="{BB962C8B-B14F-4D97-AF65-F5344CB8AC3E}">
        <p14:creationId xmlns:p14="http://schemas.microsoft.com/office/powerpoint/2010/main" val="694477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DEC7-A160-4B46-8123-594FD956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Gradient-weighted Class Activation Mapping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3652E-76BA-214E-835F-030E8F1E5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019B3D-44BA-824F-9026-4C9248068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94" y="1825625"/>
            <a:ext cx="10551706" cy="363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42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957F00-FFEF-5C49-ADB8-AF056F779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9556" y="0"/>
            <a:ext cx="12480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95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34</Words>
  <Application>Microsoft Macintosh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Convolutional neural networks</vt:lpstr>
      <vt:lpstr>Resultat</vt:lpstr>
      <vt:lpstr>Gradient-weighted Class Activation Mapping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Convolutional neural networks</dc:title>
  <dc:creator>Simon Thalén</dc:creator>
  <cp:lastModifiedBy>Simon Thalén</cp:lastModifiedBy>
  <cp:revision>1</cp:revision>
  <dcterms:created xsi:type="dcterms:W3CDTF">2020-04-26T20:57:00Z</dcterms:created>
  <dcterms:modified xsi:type="dcterms:W3CDTF">2020-04-26T20:59:38Z</dcterms:modified>
</cp:coreProperties>
</file>

<file path=docProps/thumbnail.jpeg>
</file>